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6"/>
  </p:notesMasterIdLst>
  <p:handoutMasterIdLst>
    <p:handoutMasterId r:id="rId7"/>
  </p:handoutMasterIdLst>
  <p:sldIdLst>
    <p:sldId id="306" r:id="rId3"/>
    <p:sldId id="273" r:id="rId4"/>
    <p:sldId id="299" r:id="rId5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522"/>
    <a:srgbClr val="06FF19"/>
    <a:srgbClr val="984807"/>
    <a:srgbClr val="589741"/>
    <a:srgbClr val="0D62FF"/>
    <a:srgbClr val="18D1FF"/>
    <a:srgbClr val="FFFFFF"/>
    <a:srgbClr val="E36712"/>
    <a:srgbClr val="C9C3B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 autoAdjust="0"/>
    <p:restoredTop sz="96138" autoAdjust="0"/>
  </p:normalViewPr>
  <p:slideViewPr>
    <p:cSldViewPr snapToGrid="0" snapToObjects="1">
      <p:cViewPr varScale="1">
        <p:scale>
          <a:sx n="145" d="100"/>
          <a:sy n="145" d="100"/>
        </p:scale>
        <p:origin x="9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135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9B21-253E-DC4F-9AF9-1D7B9DAC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5FE9B-F8EF-6E44-B522-DCE2AEA766B1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Pre-requisites (4)</a:t>
          </a:r>
        </a:p>
      </dgm:t>
    </dgm:pt>
    <dgm:pt modelId="{496FDCF9-B524-F841-B0AA-EDFA071F6E13}" type="parTrans" cxnId="{1287BB79-F34D-2F41-8CF8-AC5048A90479}">
      <dgm:prSet/>
      <dgm:spPr/>
      <dgm:t>
        <a:bodyPr/>
        <a:lstStyle/>
        <a:p>
          <a:endParaRPr lang="en-US"/>
        </a:p>
      </dgm:t>
    </dgm:pt>
    <dgm:pt modelId="{4F759CF5-33B4-5749-BBB1-7481DEDE015D}" type="sibTrans" cxnId="{1287BB79-F34D-2F41-8CF8-AC5048A90479}">
      <dgm:prSet/>
      <dgm:spPr/>
      <dgm:t>
        <a:bodyPr/>
        <a:lstStyle/>
        <a:p>
          <a:endParaRPr lang="en-US"/>
        </a:p>
      </dgm:t>
    </dgm:pt>
    <dgm:pt modelId="{90FAC00C-8AD0-8142-BF0E-EA395E1F2426}">
      <dgm:prSet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Statistics</a:t>
          </a:r>
        </a:p>
      </dgm:t>
    </dgm:pt>
    <dgm:pt modelId="{F96333C4-9E21-DE4D-A360-90F971FAB4A9}" type="parTrans" cxnId="{D6E05807-0B42-8E44-BE10-6F8AAA7A5B64}">
      <dgm:prSet/>
      <dgm:spPr/>
      <dgm:t>
        <a:bodyPr/>
        <a:lstStyle/>
        <a:p>
          <a:endParaRPr lang="en-US"/>
        </a:p>
      </dgm:t>
    </dgm:pt>
    <dgm:pt modelId="{4661DDA0-4FEF-A64A-92B6-861C7F58F6F6}" type="sibTrans" cxnId="{D6E05807-0B42-8E44-BE10-6F8AAA7A5B64}">
      <dgm:prSet/>
      <dgm:spPr/>
      <dgm:t>
        <a:bodyPr/>
        <a:lstStyle/>
        <a:p>
          <a:endParaRPr lang="en-US"/>
        </a:p>
      </dgm:t>
    </dgm:pt>
    <dgm:pt modelId="{128FA432-1916-C34C-B294-6FF0AC50C48F}">
      <dgm:prSet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dirty="0" err="1">
              <a:solidFill>
                <a:srgbClr val="C00000"/>
              </a:solidFill>
            </a:rPr>
            <a:t>Microecon</a:t>
          </a:r>
          <a:endParaRPr lang="en-US" dirty="0">
            <a:solidFill>
              <a:srgbClr val="C00000"/>
            </a:solidFill>
          </a:endParaRPr>
        </a:p>
      </dgm:t>
    </dgm:pt>
    <dgm:pt modelId="{446F88CB-49F2-C34B-85DF-1E11EAAA11F9}" type="parTrans" cxnId="{5112A206-EEC7-844D-A3D2-E4A01A628B1D}">
      <dgm:prSet/>
      <dgm:spPr/>
      <dgm:t>
        <a:bodyPr/>
        <a:lstStyle/>
        <a:p>
          <a:endParaRPr lang="en-US"/>
        </a:p>
      </dgm:t>
    </dgm:pt>
    <dgm:pt modelId="{AD5C860B-B93B-4E4A-8EC6-B79BA6D07BD6}" type="sibTrans" cxnId="{5112A206-EEC7-844D-A3D2-E4A01A628B1D}">
      <dgm:prSet/>
      <dgm:spPr/>
      <dgm:t>
        <a:bodyPr/>
        <a:lstStyle/>
        <a:p>
          <a:endParaRPr lang="en-US"/>
        </a:p>
      </dgm:t>
    </dgm:pt>
    <dgm:pt modelId="{2EDAA50D-DC73-6846-9B7E-76B5F5DF815E}">
      <dgm:prSet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History</a:t>
          </a:r>
        </a:p>
      </dgm:t>
    </dgm:pt>
    <dgm:pt modelId="{70178F8D-25C8-B240-8BAC-F3924F834D9A}" type="parTrans" cxnId="{82C70D85-9D31-164B-8D3C-7B08CB7E5B72}">
      <dgm:prSet/>
      <dgm:spPr/>
      <dgm:t>
        <a:bodyPr/>
        <a:lstStyle/>
        <a:p>
          <a:endParaRPr lang="en-US"/>
        </a:p>
      </dgm:t>
    </dgm:pt>
    <dgm:pt modelId="{BB62B4B4-FAC6-2749-9A4D-155AE840C2D9}" type="sibTrans" cxnId="{82C70D85-9D31-164B-8D3C-7B08CB7E5B72}">
      <dgm:prSet/>
      <dgm:spPr/>
      <dgm:t>
        <a:bodyPr/>
        <a:lstStyle/>
        <a:p>
          <a:endParaRPr lang="en-US"/>
        </a:p>
      </dgm:t>
    </dgm:pt>
    <dgm:pt modelId="{8B6837D6-63FF-7B47-95CC-D2F02C4DA6A3}">
      <dgm:prSet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Politics / Sociology / Psychology</a:t>
          </a:r>
        </a:p>
      </dgm:t>
    </dgm:pt>
    <dgm:pt modelId="{F320C8A6-E738-7344-8A4A-45929B2D46C6}" type="parTrans" cxnId="{009F79FA-F4F2-5949-A18F-B49E516362FC}">
      <dgm:prSet/>
      <dgm:spPr/>
      <dgm:t>
        <a:bodyPr/>
        <a:lstStyle/>
        <a:p>
          <a:endParaRPr lang="en-US"/>
        </a:p>
      </dgm:t>
    </dgm:pt>
    <dgm:pt modelId="{3B7F5413-09EB-BE4A-A50E-BB52A710A347}" type="sibTrans" cxnId="{009F79FA-F4F2-5949-A18F-B49E516362FC}">
      <dgm:prSet/>
      <dgm:spPr/>
      <dgm:t>
        <a:bodyPr/>
        <a:lstStyle/>
        <a:p>
          <a:endParaRPr lang="en-US"/>
        </a:p>
      </dgm:t>
    </dgm:pt>
    <dgm:pt modelId="{BE98BFDE-06F8-354E-B548-0D507C75A4FB}" type="pres">
      <dgm:prSet presAssocID="{0B719B21-253E-DC4F-9AF9-1D7B9DAC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D022E-78D0-8C46-B816-241952EA0D35}" type="pres">
      <dgm:prSet presAssocID="{E395FE9B-F8EF-6E44-B522-DCE2AEA766B1}" presName="root" presStyleCnt="0"/>
      <dgm:spPr/>
    </dgm:pt>
    <dgm:pt modelId="{F9C305B0-10C8-9A41-93FE-1E8B9A857A03}" type="pres">
      <dgm:prSet presAssocID="{E395FE9B-F8EF-6E44-B522-DCE2AEA766B1}" presName="rootComposite" presStyleCnt="0"/>
      <dgm:spPr/>
    </dgm:pt>
    <dgm:pt modelId="{CED3FC76-CE41-FB4F-9B98-12E5A246AD53}" type="pres">
      <dgm:prSet presAssocID="{E395FE9B-F8EF-6E44-B522-DCE2AEA766B1}" presName="rootText" presStyleLbl="node1" presStyleIdx="0" presStyleCnt="1" custScaleX="132129" custLinFactNeighborX="15237" custLinFactNeighborY="-1674"/>
      <dgm:spPr/>
    </dgm:pt>
    <dgm:pt modelId="{FF7DBC7A-40B7-FC4B-96E7-7F7D13BBA7B3}" type="pres">
      <dgm:prSet presAssocID="{E395FE9B-F8EF-6E44-B522-DCE2AEA766B1}" presName="rootConnector" presStyleLbl="node1" presStyleIdx="0" presStyleCnt="1"/>
      <dgm:spPr/>
    </dgm:pt>
    <dgm:pt modelId="{CC4AF860-4C91-D24C-BBE3-AE1AC4A2F600}" type="pres">
      <dgm:prSet presAssocID="{E395FE9B-F8EF-6E44-B522-DCE2AEA766B1}" presName="childShape" presStyleCnt="0"/>
      <dgm:spPr/>
    </dgm:pt>
    <dgm:pt modelId="{EEB2C3EB-F3DF-7047-B0D2-9DA73E75054F}" type="pres">
      <dgm:prSet presAssocID="{446F88CB-49F2-C34B-85DF-1E11EAAA11F9}" presName="Name13" presStyleLbl="parChTrans1D2" presStyleIdx="0" presStyleCnt="4"/>
      <dgm:spPr/>
    </dgm:pt>
    <dgm:pt modelId="{DBABC5C8-42F5-E94A-8AF4-10FB47E07FCA}" type="pres">
      <dgm:prSet presAssocID="{128FA432-1916-C34C-B294-6FF0AC50C48F}" presName="childText" presStyleLbl="bgAcc1" presStyleIdx="0" presStyleCnt="4">
        <dgm:presLayoutVars>
          <dgm:bulletEnabled val="1"/>
        </dgm:presLayoutVars>
      </dgm:prSet>
      <dgm:spPr/>
    </dgm:pt>
    <dgm:pt modelId="{C56B7958-7B15-0D40-BD81-EB773A45F702}" type="pres">
      <dgm:prSet presAssocID="{F96333C4-9E21-DE4D-A360-90F971FAB4A9}" presName="Name13" presStyleLbl="parChTrans1D2" presStyleIdx="1" presStyleCnt="4"/>
      <dgm:spPr/>
    </dgm:pt>
    <dgm:pt modelId="{4AC87C69-A201-B245-ABBD-E25741F5A55E}" type="pres">
      <dgm:prSet presAssocID="{90FAC00C-8AD0-8142-BF0E-EA395E1F2426}" presName="childText" presStyleLbl="bgAcc1" presStyleIdx="1" presStyleCnt="4">
        <dgm:presLayoutVars>
          <dgm:bulletEnabled val="1"/>
        </dgm:presLayoutVars>
      </dgm:prSet>
      <dgm:spPr/>
    </dgm:pt>
    <dgm:pt modelId="{35E73B88-C1D3-5A4C-947C-D5B2331B44B0}" type="pres">
      <dgm:prSet presAssocID="{70178F8D-25C8-B240-8BAC-F3924F834D9A}" presName="Name13" presStyleLbl="parChTrans1D2" presStyleIdx="2" presStyleCnt="4"/>
      <dgm:spPr/>
    </dgm:pt>
    <dgm:pt modelId="{18FCFFD6-BB86-1744-86F9-84E0C0D030BD}" type="pres">
      <dgm:prSet presAssocID="{2EDAA50D-DC73-6846-9B7E-76B5F5DF815E}" presName="childText" presStyleLbl="bgAcc1" presStyleIdx="2" presStyleCnt="4">
        <dgm:presLayoutVars>
          <dgm:bulletEnabled val="1"/>
        </dgm:presLayoutVars>
      </dgm:prSet>
      <dgm:spPr/>
    </dgm:pt>
    <dgm:pt modelId="{53CAA654-40A4-4548-B3C4-7203820EE983}" type="pres">
      <dgm:prSet presAssocID="{F320C8A6-E738-7344-8A4A-45929B2D46C6}" presName="Name13" presStyleLbl="parChTrans1D2" presStyleIdx="3" presStyleCnt="4"/>
      <dgm:spPr/>
    </dgm:pt>
    <dgm:pt modelId="{24CCFBE4-163B-8343-8931-36B895F772BA}" type="pres">
      <dgm:prSet presAssocID="{8B6837D6-63FF-7B47-95CC-D2F02C4DA6A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D3A8702-C2C0-B647-BF17-5D0AC4DCFBAA}" type="presOf" srcId="{E395FE9B-F8EF-6E44-B522-DCE2AEA766B1}" destId="{CED3FC76-CE41-FB4F-9B98-12E5A246AD53}" srcOrd="0" destOrd="0" presId="urn:microsoft.com/office/officeart/2005/8/layout/hierarchy3"/>
    <dgm:cxn modelId="{5112A206-EEC7-844D-A3D2-E4A01A628B1D}" srcId="{E395FE9B-F8EF-6E44-B522-DCE2AEA766B1}" destId="{128FA432-1916-C34C-B294-6FF0AC50C48F}" srcOrd="0" destOrd="0" parTransId="{446F88CB-49F2-C34B-85DF-1E11EAAA11F9}" sibTransId="{AD5C860B-B93B-4E4A-8EC6-B79BA6D07BD6}"/>
    <dgm:cxn modelId="{D6E05807-0B42-8E44-BE10-6F8AAA7A5B64}" srcId="{E395FE9B-F8EF-6E44-B522-DCE2AEA766B1}" destId="{90FAC00C-8AD0-8142-BF0E-EA395E1F2426}" srcOrd="1" destOrd="0" parTransId="{F96333C4-9E21-DE4D-A360-90F971FAB4A9}" sibTransId="{4661DDA0-4FEF-A64A-92B6-861C7F58F6F6}"/>
    <dgm:cxn modelId="{F6370E0D-6DCB-F244-81F6-933FA6B38C57}" type="presOf" srcId="{0B719B21-253E-DC4F-9AF9-1D7B9DAC4B96}" destId="{BE98BFDE-06F8-354E-B548-0D507C75A4FB}" srcOrd="0" destOrd="0" presId="urn:microsoft.com/office/officeart/2005/8/layout/hierarchy3"/>
    <dgm:cxn modelId="{7B6BCA44-4160-3047-8BD9-B926AA0D6101}" type="presOf" srcId="{F96333C4-9E21-DE4D-A360-90F971FAB4A9}" destId="{C56B7958-7B15-0D40-BD81-EB773A45F702}" srcOrd="0" destOrd="0" presId="urn:microsoft.com/office/officeart/2005/8/layout/hierarchy3"/>
    <dgm:cxn modelId="{8281FC4C-75F4-C941-A288-833BD4814C61}" type="presOf" srcId="{446F88CB-49F2-C34B-85DF-1E11EAAA11F9}" destId="{EEB2C3EB-F3DF-7047-B0D2-9DA73E75054F}" srcOrd="0" destOrd="0" presId="urn:microsoft.com/office/officeart/2005/8/layout/hierarchy3"/>
    <dgm:cxn modelId="{9B831D53-7FA1-0742-90E1-624D0286D9A8}" type="presOf" srcId="{2EDAA50D-DC73-6846-9B7E-76B5F5DF815E}" destId="{18FCFFD6-BB86-1744-86F9-84E0C0D030BD}" srcOrd="0" destOrd="0" presId="urn:microsoft.com/office/officeart/2005/8/layout/hierarchy3"/>
    <dgm:cxn modelId="{085BFD54-BF45-EE4C-BE2D-8225B1F523B4}" type="presOf" srcId="{70178F8D-25C8-B240-8BAC-F3924F834D9A}" destId="{35E73B88-C1D3-5A4C-947C-D5B2331B44B0}" srcOrd="0" destOrd="0" presId="urn:microsoft.com/office/officeart/2005/8/layout/hierarchy3"/>
    <dgm:cxn modelId="{BA25D556-3A23-794A-B324-0A9FC9C122BE}" type="presOf" srcId="{E395FE9B-F8EF-6E44-B522-DCE2AEA766B1}" destId="{FF7DBC7A-40B7-FC4B-96E7-7F7D13BBA7B3}" srcOrd="1" destOrd="0" presId="urn:microsoft.com/office/officeart/2005/8/layout/hierarchy3"/>
    <dgm:cxn modelId="{1287BB79-F34D-2F41-8CF8-AC5048A90479}" srcId="{0B719B21-253E-DC4F-9AF9-1D7B9DAC4B96}" destId="{E395FE9B-F8EF-6E44-B522-DCE2AEA766B1}" srcOrd="0" destOrd="0" parTransId="{496FDCF9-B524-F841-B0AA-EDFA071F6E13}" sibTransId="{4F759CF5-33B4-5749-BBB1-7481DEDE015D}"/>
    <dgm:cxn modelId="{82C70D85-9D31-164B-8D3C-7B08CB7E5B72}" srcId="{E395FE9B-F8EF-6E44-B522-DCE2AEA766B1}" destId="{2EDAA50D-DC73-6846-9B7E-76B5F5DF815E}" srcOrd="2" destOrd="0" parTransId="{70178F8D-25C8-B240-8BAC-F3924F834D9A}" sibTransId="{BB62B4B4-FAC6-2749-9A4D-155AE840C2D9}"/>
    <dgm:cxn modelId="{BEFA87A3-C223-0644-BD2A-8A590D1AD50A}" type="presOf" srcId="{128FA432-1916-C34C-B294-6FF0AC50C48F}" destId="{DBABC5C8-42F5-E94A-8AF4-10FB47E07FCA}" srcOrd="0" destOrd="0" presId="urn:microsoft.com/office/officeart/2005/8/layout/hierarchy3"/>
    <dgm:cxn modelId="{B7DCC9AF-6834-4746-93C4-B8C2D81A009A}" type="presOf" srcId="{90FAC00C-8AD0-8142-BF0E-EA395E1F2426}" destId="{4AC87C69-A201-B245-ABBD-E25741F5A55E}" srcOrd="0" destOrd="0" presId="urn:microsoft.com/office/officeart/2005/8/layout/hierarchy3"/>
    <dgm:cxn modelId="{846C17CE-2DD7-964A-866E-5B336B0484B8}" type="presOf" srcId="{F320C8A6-E738-7344-8A4A-45929B2D46C6}" destId="{53CAA654-40A4-4548-B3C4-7203820EE983}" srcOrd="0" destOrd="0" presId="urn:microsoft.com/office/officeart/2005/8/layout/hierarchy3"/>
    <dgm:cxn modelId="{2FC9A3ED-E425-6649-BA39-C7A1CAE0B994}" type="presOf" srcId="{8B6837D6-63FF-7B47-95CC-D2F02C4DA6A3}" destId="{24CCFBE4-163B-8343-8931-36B895F772BA}" srcOrd="0" destOrd="0" presId="urn:microsoft.com/office/officeart/2005/8/layout/hierarchy3"/>
    <dgm:cxn modelId="{009F79FA-F4F2-5949-A18F-B49E516362FC}" srcId="{E395FE9B-F8EF-6E44-B522-DCE2AEA766B1}" destId="{8B6837D6-63FF-7B47-95CC-D2F02C4DA6A3}" srcOrd="3" destOrd="0" parTransId="{F320C8A6-E738-7344-8A4A-45929B2D46C6}" sibTransId="{3B7F5413-09EB-BE4A-A50E-BB52A710A347}"/>
    <dgm:cxn modelId="{D237060D-8422-584A-A8C0-56397E056EB6}" type="presParOf" srcId="{BE98BFDE-06F8-354E-B548-0D507C75A4FB}" destId="{F0ED022E-78D0-8C46-B816-241952EA0D35}" srcOrd="0" destOrd="0" presId="urn:microsoft.com/office/officeart/2005/8/layout/hierarchy3"/>
    <dgm:cxn modelId="{6DFBDD70-45FD-4E44-AD26-610C5C40B014}" type="presParOf" srcId="{F0ED022E-78D0-8C46-B816-241952EA0D35}" destId="{F9C305B0-10C8-9A41-93FE-1E8B9A857A03}" srcOrd="0" destOrd="0" presId="urn:microsoft.com/office/officeart/2005/8/layout/hierarchy3"/>
    <dgm:cxn modelId="{B596A4E6-48F5-884E-A785-9E0502D384DE}" type="presParOf" srcId="{F9C305B0-10C8-9A41-93FE-1E8B9A857A03}" destId="{CED3FC76-CE41-FB4F-9B98-12E5A246AD53}" srcOrd="0" destOrd="0" presId="urn:microsoft.com/office/officeart/2005/8/layout/hierarchy3"/>
    <dgm:cxn modelId="{DA6819C9-30D9-E247-B6BD-06E64E72BE95}" type="presParOf" srcId="{F9C305B0-10C8-9A41-93FE-1E8B9A857A03}" destId="{FF7DBC7A-40B7-FC4B-96E7-7F7D13BBA7B3}" srcOrd="1" destOrd="0" presId="urn:microsoft.com/office/officeart/2005/8/layout/hierarchy3"/>
    <dgm:cxn modelId="{2C44668E-8F99-D04E-AA71-34AAD74E2B16}" type="presParOf" srcId="{F0ED022E-78D0-8C46-B816-241952EA0D35}" destId="{CC4AF860-4C91-D24C-BBE3-AE1AC4A2F600}" srcOrd="1" destOrd="0" presId="urn:microsoft.com/office/officeart/2005/8/layout/hierarchy3"/>
    <dgm:cxn modelId="{D191AED3-ACA5-8E48-834B-B6E218DA9F8A}" type="presParOf" srcId="{CC4AF860-4C91-D24C-BBE3-AE1AC4A2F600}" destId="{EEB2C3EB-F3DF-7047-B0D2-9DA73E75054F}" srcOrd="0" destOrd="0" presId="urn:microsoft.com/office/officeart/2005/8/layout/hierarchy3"/>
    <dgm:cxn modelId="{132FD952-8217-F546-B063-47F87EA7C3AE}" type="presParOf" srcId="{CC4AF860-4C91-D24C-BBE3-AE1AC4A2F600}" destId="{DBABC5C8-42F5-E94A-8AF4-10FB47E07FCA}" srcOrd="1" destOrd="0" presId="urn:microsoft.com/office/officeart/2005/8/layout/hierarchy3"/>
    <dgm:cxn modelId="{0FD7D0A7-2143-9240-BA33-9E1C6297AE6A}" type="presParOf" srcId="{CC4AF860-4C91-D24C-BBE3-AE1AC4A2F600}" destId="{C56B7958-7B15-0D40-BD81-EB773A45F702}" srcOrd="2" destOrd="0" presId="urn:microsoft.com/office/officeart/2005/8/layout/hierarchy3"/>
    <dgm:cxn modelId="{06CB737C-F371-4943-9730-702F81471C61}" type="presParOf" srcId="{CC4AF860-4C91-D24C-BBE3-AE1AC4A2F600}" destId="{4AC87C69-A201-B245-ABBD-E25741F5A55E}" srcOrd="3" destOrd="0" presId="urn:microsoft.com/office/officeart/2005/8/layout/hierarchy3"/>
    <dgm:cxn modelId="{3ECDCB30-CCA2-2642-8F4D-B1FE1CE36E98}" type="presParOf" srcId="{CC4AF860-4C91-D24C-BBE3-AE1AC4A2F600}" destId="{35E73B88-C1D3-5A4C-947C-D5B2331B44B0}" srcOrd="4" destOrd="0" presId="urn:microsoft.com/office/officeart/2005/8/layout/hierarchy3"/>
    <dgm:cxn modelId="{CE0BFC8E-8F10-774C-B36C-E0931D925562}" type="presParOf" srcId="{CC4AF860-4C91-D24C-BBE3-AE1AC4A2F600}" destId="{18FCFFD6-BB86-1744-86F9-84E0C0D030BD}" srcOrd="5" destOrd="0" presId="urn:microsoft.com/office/officeart/2005/8/layout/hierarchy3"/>
    <dgm:cxn modelId="{D17DCCC2-AC2B-494C-BC8E-236A886AB6BB}" type="presParOf" srcId="{CC4AF860-4C91-D24C-BBE3-AE1AC4A2F600}" destId="{53CAA654-40A4-4548-B3C4-7203820EE983}" srcOrd="6" destOrd="0" presId="urn:microsoft.com/office/officeart/2005/8/layout/hierarchy3"/>
    <dgm:cxn modelId="{E2050002-CE75-884E-80A8-759D538EEE81}" type="presParOf" srcId="{CC4AF860-4C91-D24C-BBE3-AE1AC4A2F600}" destId="{24CCFBE4-163B-8343-8931-36B895F772BA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10AE7-83D1-3B4E-8995-6D97DB6EDD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C0EEF-2867-8D48-A596-670B0BEC4C16}">
      <dgm:prSet phldrT="[Text]"/>
      <dgm:spPr>
        <a:solidFill>
          <a:srgbClr val="0416FF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Core Courses (5)</a:t>
          </a:r>
        </a:p>
      </dgm:t>
    </dgm:pt>
    <dgm:pt modelId="{F67D130A-6404-FB4E-98F1-A9E4A894119B}" type="parTrans" cxnId="{68240EBD-524D-4E43-AF83-3A5B425BE1EC}">
      <dgm:prSet/>
      <dgm:spPr/>
      <dgm:t>
        <a:bodyPr/>
        <a:lstStyle/>
        <a:p>
          <a:endParaRPr lang="en-US"/>
        </a:p>
      </dgm:t>
    </dgm:pt>
    <dgm:pt modelId="{699A84A0-4018-5C43-B4C4-F5CFCDE7E80D}" type="sibTrans" cxnId="{68240EBD-524D-4E43-AF83-3A5B425BE1EC}">
      <dgm:prSet/>
      <dgm:spPr/>
      <dgm:t>
        <a:bodyPr/>
        <a:lstStyle/>
        <a:p>
          <a:endParaRPr lang="en-US"/>
        </a:p>
      </dgm:t>
    </dgm:pt>
    <dgm:pt modelId="{70D3CB17-4428-1B41-A981-E798FE9C162C}">
      <dgm:prSet phldrT="[Text]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dirty="0" err="1">
              <a:solidFill>
                <a:srgbClr val="003CFF"/>
              </a:solidFill>
            </a:rPr>
            <a:t>Microecon</a:t>
          </a:r>
          <a:endParaRPr lang="en-US" dirty="0">
            <a:solidFill>
              <a:srgbClr val="003CFF"/>
            </a:solidFill>
          </a:endParaRPr>
        </a:p>
      </dgm:t>
    </dgm:pt>
    <dgm:pt modelId="{319A4AC9-9806-4C4B-9268-2E6E7165A7A9}" type="parTrans" cxnId="{AA51A9D9-E01B-1445-9054-56CC370FE90E}">
      <dgm:prSet/>
      <dgm:spPr/>
      <dgm:t>
        <a:bodyPr/>
        <a:lstStyle/>
        <a:p>
          <a:endParaRPr lang="en-US"/>
        </a:p>
      </dgm:t>
    </dgm:pt>
    <dgm:pt modelId="{12328DE9-01AE-214F-AA1D-29852C29C83C}" type="sibTrans" cxnId="{AA51A9D9-E01B-1445-9054-56CC370FE90E}">
      <dgm:prSet/>
      <dgm:spPr/>
      <dgm:t>
        <a:bodyPr/>
        <a:lstStyle/>
        <a:p>
          <a:endParaRPr lang="en-US"/>
        </a:p>
      </dgm:t>
    </dgm:pt>
    <dgm:pt modelId="{E4B06E97-293B-3E4F-84E9-00E02B6BF356}">
      <dgm:prSet phldrT="[Text]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dirty="0">
              <a:solidFill>
                <a:srgbClr val="003CFF"/>
              </a:solidFill>
            </a:rPr>
            <a:t>Politics</a:t>
          </a:r>
        </a:p>
      </dgm:t>
    </dgm:pt>
    <dgm:pt modelId="{4D5F9D7B-C889-1A47-B839-D3D7EA1CCA26}" type="parTrans" cxnId="{6F75800A-30E2-9948-A346-572D7DA81FBB}">
      <dgm:prSet/>
      <dgm:spPr/>
      <dgm:t>
        <a:bodyPr/>
        <a:lstStyle/>
        <a:p>
          <a:endParaRPr lang="en-US"/>
        </a:p>
      </dgm:t>
    </dgm:pt>
    <dgm:pt modelId="{5089481E-9D03-0144-A2CE-BE8D1C3D61B7}" type="sibTrans" cxnId="{6F75800A-30E2-9948-A346-572D7DA81FBB}">
      <dgm:prSet/>
      <dgm:spPr/>
      <dgm:t>
        <a:bodyPr/>
        <a:lstStyle/>
        <a:p>
          <a:endParaRPr lang="en-US"/>
        </a:p>
      </dgm:t>
    </dgm:pt>
    <dgm:pt modelId="{C4E507D4-05B9-5C4B-87B7-7972483416B8}">
      <dgm:prSet phldrT="[Text]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dirty="0">
              <a:solidFill>
                <a:srgbClr val="003CFF"/>
              </a:solidFill>
            </a:rPr>
            <a:t>Sociology or Psychology</a:t>
          </a:r>
        </a:p>
      </dgm:t>
    </dgm:pt>
    <dgm:pt modelId="{51DF4B4D-040B-B041-AAA8-07187806EF86}" type="parTrans" cxnId="{34C30997-DF1C-7742-A82B-68FB0A95D5EA}">
      <dgm:prSet/>
      <dgm:spPr/>
      <dgm:t>
        <a:bodyPr/>
        <a:lstStyle/>
        <a:p>
          <a:endParaRPr lang="en-US"/>
        </a:p>
      </dgm:t>
    </dgm:pt>
    <dgm:pt modelId="{37630345-094F-0E41-9335-2DDB5E392F42}" type="sibTrans" cxnId="{34C30997-DF1C-7742-A82B-68FB0A95D5EA}">
      <dgm:prSet/>
      <dgm:spPr/>
      <dgm:t>
        <a:bodyPr/>
        <a:lstStyle/>
        <a:p>
          <a:endParaRPr lang="en-US"/>
        </a:p>
      </dgm:t>
    </dgm:pt>
    <dgm:pt modelId="{B8BBA3B5-B285-D04F-B33A-98C6B7E12284}">
      <dgm:prSet phldrT="[Text]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dirty="0">
              <a:solidFill>
                <a:srgbClr val="003CFF"/>
              </a:solidFill>
            </a:rPr>
            <a:t>Science Policy</a:t>
          </a:r>
        </a:p>
      </dgm:t>
    </dgm:pt>
    <dgm:pt modelId="{B23D954A-4F12-8547-8701-DBE7CAA05EF5}" type="parTrans" cxnId="{D27E2439-66E7-D44D-8412-4CF0E0980C2C}">
      <dgm:prSet/>
      <dgm:spPr/>
      <dgm:t>
        <a:bodyPr/>
        <a:lstStyle/>
        <a:p>
          <a:endParaRPr lang="en-US"/>
        </a:p>
      </dgm:t>
    </dgm:pt>
    <dgm:pt modelId="{3A3B44CB-C3D7-7848-B087-A6EEBAE0AB55}" type="sibTrans" cxnId="{D27E2439-66E7-D44D-8412-4CF0E0980C2C}">
      <dgm:prSet/>
      <dgm:spPr/>
      <dgm:t>
        <a:bodyPr/>
        <a:lstStyle/>
        <a:p>
          <a:endParaRPr lang="en-US"/>
        </a:p>
      </dgm:t>
    </dgm:pt>
    <dgm:pt modelId="{938F24AA-F841-DD41-9741-8639A0FE6FCD}">
      <dgm:prSet phldrT="[Text]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dirty="0">
              <a:solidFill>
                <a:srgbClr val="003CFF"/>
              </a:solidFill>
            </a:rPr>
            <a:t>Ethics</a:t>
          </a:r>
        </a:p>
      </dgm:t>
    </dgm:pt>
    <dgm:pt modelId="{EE60E003-12E2-6349-A8E0-085B3EF941BA}" type="parTrans" cxnId="{9AE9778D-AA08-344C-BF6A-882089FDAC9B}">
      <dgm:prSet/>
      <dgm:spPr/>
      <dgm:t>
        <a:bodyPr/>
        <a:lstStyle/>
        <a:p>
          <a:endParaRPr lang="en-US"/>
        </a:p>
      </dgm:t>
    </dgm:pt>
    <dgm:pt modelId="{3278257B-DE16-DC4D-A713-B535B750C859}" type="sibTrans" cxnId="{9AE9778D-AA08-344C-BF6A-882089FDAC9B}">
      <dgm:prSet/>
      <dgm:spPr/>
      <dgm:t>
        <a:bodyPr/>
        <a:lstStyle/>
        <a:p>
          <a:endParaRPr lang="en-US"/>
        </a:p>
      </dgm:t>
    </dgm:pt>
    <dgm:pt modelId="{BF71E922-4EA4-6C40-81BB-52C05754FEDC}" type="pres">
      <dgm:prSet presAssocID="{60310AE7-83D1-3B4E-8995-6D97DB6EDD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C61F4-02E4-6845-9957-BCF0C1AB5819}" type="pres">
      <dgm:prSet presAssocID="{FDAC0EEF-2867-8D48-A596-670B0BEC4C16}" presName="root" presStyleCnt="0"/>
      <dgm:spPr/>
    </dgm:pt>
    <dgm:pt modelId="{EC33FC23-1F26-3449-9FE9-9C42527693F4}" type="pres">
      <dgm:prSet presAssocID="{FDAC0EEF-2867-8D48-A596-670B0BEC4C16}" presName="rootComposite" presStyleCnt="0"/>
      <dgm:spPr/>
    </dgm:pt>
    <dgm:pt modelId="{89B06B49-A34C-C14E-9A65-6AD6EAD41240}" type="pres">
      <dgm:prSet presAssocID="{FDAC0EEF-2867-8D48-A596-670B0BEC4C16}" presName="rootText" presStyleLbl="node1" presStyleIdx="0" presStyleCnt="1" custScaleX="159321"/>
      <dgm:spPr/>
    </dgm:pt>
    <dgm:pt modelId="{6F601061-CB9F-9D4E-B495-E7BD64D25F18}" type="pres">
      <dgm:prSet presAssocID="{FDAC0EEF-2867-8D48-A596-670B0BEC4C16}" presName="rootConnector" presStyleLbl="node1" presStyleIdx="0" presStyleCnt="1"/>
      <dgm:spPr/>
    </dgm:pt>
    <dgm:pt modelId="{5D64409F-E719-C948-9BD5-F1C09764219D}" type="pres">
      <dgm:prSet presAssocID="{FDAC0EEF-2867-8D48-A596-670B0BEC4C16}" presName="childShape" presStyleCnt="0"/>
      <dgm:spPr/>
    </dgm:pt>
    <dgm:pt modelId="{D05517FA-17BC-EB47-A870-4BC00045EAEB}" type="pres">
      <dgm:prSet presAssocID="{319A4AC9-9806-4C4B-9268-2E6E7165A7A9}" presName="Name13" presStyleLbl="parChTrans1D2" presStyleIdx="0" presStyleCnt="5"/>
      <dgm:spPr/>
    </dgm:pt>
    <dgm:pt modelId="{D2AB530E-AF8A-354A-981B-E5AA98432F7B}" type="pres">
      <dgm:prSet presAssocID="{70D3CB17-4428-1B41-A981-E798FE9C162C}" presName="childText" presStyleLbl="bgAcc1" presStyleIdx="0" presStyleCnt="5" custLinFactNeighborY="-13124">
        <dgm:presLayoutVars>
          <dgm:bulletEnabled val="1"/>
        </dgm:presLayoutVars>
      </dgm:prSet>
      <dgm:spPr/>
    </dgm:pt>
    <dgm:pt modelId="{7C56880D-BC07-2940-A09E-E746BBBD4929}" type="pres">
      <dgm:prSet presAssocID="{4D5F9D7B-C889-1A47-B839-D3D7EA1CCA26}" presName="Name13" presStyleLbl="parChTrans1D2" presStyleIdx="1" presStyleCnt="5"/>
      <dgm:spPr/>
    </dgm:pt>
    <dgm:pt modelId="{8F207A02-1A17-6046-B159-8D046D4614BF}" type="pres">
      <dgm:prSet presAssocID="{E4B06E97-293B-3E4F-84E9-00E02B6BF356}" presName="childText" presStyleLbl="bgAcc1" presStyleIdx="1" presStyleCnt="5" custLinFactNeighborY="-22388">
        <dgm:presLayoutVars>
          <dgm:bulletEnabled val="1"/>
        </dgm:presLayoutVars>
      </dgm:prSet>
      <dgm:spPr/>
    </dgm:pt>
    <dgm:pt modelId="{1217A1DF-CDEC-6B4B-9FD0-DB7744183D20}" type="pres">
      <dgm:prSet presAssocID="{51DF4B4D-040B-B041-AAA8-07187806EF86}" presName="Name13" presStyleLbl="parChTrans1D2" presStyleIdx="2" presStyleCnt="5"/>
      <dgm:spPr/>
    </dgm:pt>
    <dgm:pt modelId="{827D4B4F-5892-2842-8A98-825DFC82A638}" type="pres">
      <dgm:prSet presAssocID="{C4E507D4-05B9-5C4B-87B7-7972483416B8}" presName="childText" presStyleLbl="bgAcc1" presStyleIdx="2" presStyleCnt="5" custLinFactNeighborY="-30108">
        <dgm:presLayoutVars>
          <dgm:bulletEnabled val="1"/>
        </dgm:presLayoutVars>
      </dgm:prSet>
      <dgm:spPr/>
    </dgm:pt>
    <dgm:pt modelId="{78BFEB43-B5AF-E246-A139-D1A3CE804CEF}" type="pres">
      <dgm:prSet presAssocID="{B23D954A-4F12-8547-8701-DBE7CAA05EF5}" presName="Name13" presStyleLbl="parChTrans1D2" presStyleIdx="3" presStyleCnt="5"/>
      <dgm:spPr/>
    </dgm:pt>
    <dgm:pt modelId="{3B4F7657-1515-3B4A-9E9F-2783A32362C6}" type="pres">
      <dgm:prSet presAssocID="{B8BBA3B5-B285-D04F-B33A-98C6B7E12284}" presName="childText" presStyleLbl="bgAcc1" presStyleIdx="3" presStyleCnt="5" custLinFactNeighborY="-20072">
        <dgm:presLayoutVars>
          <dgm:bulletEnabled val="1"/>
        </dgm:presLayoutVars>
      </dgm:prSet>
      <dgm:spPr/>
    </dgm:pt>
    <dgm:pt modelId="{1DFB5F43-C364-BF4C-ACDD-790AFC3F885E}" type="pres">
      <dgm:prSet presAssocID="{EE60E003-12E2-6349-A8E0-085B3EF941BA}" presName="Name13" presStyleLbl="parChTrans1D2" presStyleIdx="4" presStyleCnt="5"/>
      <dgm:spPr/>
    </dgm:pt>
    <dgm:pt modelId="{047B68BC-5AA9-CC44-98EA-0709215B59E6}" type="pres">
      <dgm:prSet presAssocID="{938F24AA-F841-DD41-9741-8639A0FE6FCD}" presName="childText" presStyleLbl="bgAcc1" presStyleIdx="4" presStyleCnt="5" custLinFactNeighborY="-8492">
        <dgm:presLayoutVars>
          <dgm:bulletEnabled val="1"/>
        </dgm:presLayoutVars>
      </dgm:prSet>
      <dgm:spPr/>
    </dgm:pt>
  </dgm:ptLst>
  <dgm:cxnLst>
    <dgm:cxn modelId="{6F75800A-30E2-9948-A346-572D7DA81FBB}" srcId="{FDAC0EEF-2867-8D48-A596-670B0BEC4C16}" destId="{E4B06E97-293B-3E4F-84E9-00E02B6BF356}" srcOrd="1" destOrd="0" parTransId="{4D5F9D7B-C889-1A47-B839-D3D7EA1CCA26}" sibTransId="{5089481E-9D03-0144-A2CE-BE8D1C3D61B7}"/>
    <dgm:cxn modelId="{85B3490E-720A-0544-8F4F-DAD84A73F33D}" type="presOf" srcId="{319A4AC9-9806-4C4B-9268-2E6E7165A7A9}" destId="{D05517FA-17BC-EB47-A870-4BC00045EAEB}" srcOrd="0" destOrd="0" presId="urn:microsoft.com/office/officeart/2005/8/layout/hierarchy3"/>
    <dgm:cxn modelId="{D3083B11-054C-F54A-A579-693261A89F07}" type="presOf" srcId="{C4E507D4-05B9-5C4B-87B7-7972483416B8}" destId="{827D4B4F-5892-2842-8A98-825DFC82A638}" srcOrd="0" destOrd="0" presId="urn:microsoft.com/office/officeart/2005/8/layout/hierarchy3"/>
    <dgm:cxn modelId="{98951626-EEEF-144C-BD53-C48E49586E8E}" type="presOf" srcId="{FDAC0EEF-2867-8D48-A596-670B0BEC4C16}" destId="{89B06B49-A34C-C14E-9A65-6AD6EAD41240}" srcOrd="0" destOrd="0" presId="urn:microsoft.com/office/officeart/2005/8/layout/hierarchy3"/>
    <dgm:cxn modelId="{37A2E737-7C98-5945-9B8B-65C2B3A34275}" type="presOf" srcId="{E4B06E97-293B-3E4F-84E9-00E02B6BF356}" destId="{8F207A02-1A17-6046-B159-8D046D4614BF}" srcOrd="0" destOrd="0" presId="urn:microsoft.com/office/officeart/2005/8/layout/hierarchy3"/>
    <dgm:cxn modelId="{D27E2439-66E7-D44D-8412-4CF0E0980C2C}" srcId="{FDAC0EEF-2867-8D48-A596-670B0BEC4C16}" destId="{B8BBA3B5-B285-D04F-B33A-98C6B7E12284}" srcOrd="3" destOrd="0" parTransId="{B23D954A-4F12-8547-8701-DBE7CAA05EF5}" sibTransId="{3A3B44CB-C3D7-7848-B087-A6EEBAE0AB55}"/>
    <dgm:cxn modelId="{C981BB54-4474-CF46-A299-6549AB835489}" type="presOf" srcId="{4D5F9D7B-C889-1A47-B839-D3D7EA1CCA26}" destId="{7C56880D-BC07-2940-A09E-E746BBBD4929}" srcOrd="0" destOrd="0" presId="urn:microsoft.com/office/officeart/2005/8/layout/hierarchy3"/>
    <dgm:cxn modelId="{F100D98C-2298-D04C-BEEB-B2B799E35EA1}" type="presOf" srcId="{51DF4B4D-040B-B041-AAA8-07187806EF86}" destId="{1217A1DF-CDEC-6B4B-9FD0-DB7744183D20}" srcOrd="0" destOrd="0" presId="urn:microsoft.com/office/officeart/2005/8/layout/hierarchy3"/>
    <dgm:cxn modelId="{9AE9778D-AA08-344C-BF6A-882089FDAC9B}" srcId="{FDAC0EEF-2867-8D48-A596-670B0BEC4C16}" destId="{938F24AA-F841-DD41-9741-8639A0FE6FCD}" srcOrd="4" destOrd="0" parTransId="{EE60E003-12E2-6349-A8E0-085B3EF941BA}" sibTransId="{3278257B-DE16-DC4D-A713-B535B750C859}"/>
    <dgm:cxn modelId="{34C30997-DF1C-7742-A82B-68FB0A95D5EA}" srcId="{FDAC0EEF-2867-8D48-A596-670B0BEC4C16}" destId="{C4E507D4-05B9-5C4B-87B7-7972483416B8}" srcOrd="2" destOrd="0" parTransId="{51DF4B4D-040B-B041-AAA8-07187806EF86}" sibTransId="{37630345-094F-0E41-9335-2DDB5E392F42}"/>
    <dgm:cxn modelId="{618D29A8-00D1-6042-876D-D486A8001BF7}" type="presOf" srcId="{B23D954A-4F12-8547-8701-DBE7CAA05EF5}" destId="{78BFEB43-B5AF-E246-A139-D1A3CE804CEF}" srcOrd="0" destOrd="0" presId="urn:microsoft.com/office/officeart/2005/8/layout/hierarchy3"/>
    <dgm:cxn modelId="{0CD75AB1-BBF4-054B-BDB9-3DA5AB9DD2E9}" type="presOf" srcId="{FDAC0EEF-2867-8D48-A596-670B0BEC4C16}" destId="{6F601061-CB9F-9D4E-B495-E7BD64D25F18}" srcOrd="1" destOrd="0" presId="urn:microsoft.com/office/officeart/2005/8/layout/hierarchy3"/>
    <dgm:cxn modelId="{BC2440B2-7B91-D44B-9B65-D4D5883B5AE8}" type="presOf" srcId="{70D3CB17-4428-1B41-A981-E798FE9C162C}" destId="{D2AB530E-AF8A-354A-981B-E5AA98432F7B}" srcOrd="0" destOrd="0" presId="urn:microsoft.com/office/officeart/2005/8/layout/hierarchy3"/>
    <dgm:cxn modelId="{0D1572B5-868D-2042-9352-E03294D15F64}" type="presOf" srcId="{938F24AA-F841-DD41-9741-8639A0FE6FCD}" destId="{047B68BC-5AA9-CC44-98EA-0709215B59E6}" srcOrd="0" destOrd="0" presId="urn:microsoft.com/office/officeart/2005/8/layout/hierarchy3"/>
    <dgm:cxn modelId="{68240EBD-524D-4E43-AF83-3A5B425BE1EC}" srcId="{60310AE7-83D1-3B4E-8995-6D97DB6EDD5A}" destId="{FDAC0EEF-2867-8D48-A596-670B0BEC4C16}" srcOrd="0" destOrd="0" parTransId="{F67D130A-6404-FB4E-98F1-A9E4A894119B}" sibTransId="{699A84A0-4018-5C43-B4C4-F5CFCDE7E80D}"/>
    <dgm:cxn modelId="{4617CCBD-0AEB-6445-86B3-838AAF61623D}" type="presOf" srcId="{EE60E003-12E2-6349-A8E0-085B3EF941BA}" destId="{1DFB5F43-C364-BF4C-ACDD-790AFC3F885E}" srcOrd="0" destOrd="0" presId="urn:microsoft.com/office/officeart/2005/8/layout/hierarchy3"/>
    <dgm:cxn modelId="{8F3289D0-C429-DB4D-BE57-33EEF8F160E9}" type="presOf" srcId="{60310AE7-83D1-3B4E-8995-6D97DB6EDD5A}" destId="{BF71E922-4EA4-6C40-81BB-52C05754FEDC}" srcOrd="0" destOrd="0" presId="urn:microsoft.com/office/officeart/2005/8/layout/hierarchy3"/>
    <dgm:cxn modelId="{325B2FD3-5963-7942-BBFB-C846944C1C8A}" type="presOf" srcId="{B8BBA3B5-B285-D04F-B33A-98C6B7E12284}" destId="{3B4F7657-1515-3B4A-9E9F-2783A32362C6}" srcOrd="0" destOrd="0" presId="urn:microsoft.com/office/officeart/2005/8/layout/hierarchy3"/>
    <dgm:cxn modelId="{AA51A9D9-E01B-1445-9054-56CC370FE90E}" srcId="{FDAC0EEF-2867-8D48-A596-670B0BEC4C16}" destId="{70D3CB17-4428-1B41-A981-E798FE9C162C}" srcOrd="0" destOrd="0" parTransId="{319A4AC9-9806-4C4B-9268-2E6E7165A7A9}" sibTransId="{12328DE9-01AE-214F-AA1D-29852C29C83C}"/>
    <dgm:cxn modelId="{3C5AAB90-3F4D-7E41-A878-BF2A3B84D478}" type="presParOf" srcId="{BF71E922-4EA4-6C40-81BB-52C05754FEDC}" destId="{16BC61F4-02E4-6845-9957-BCF0C1AB5819}" srcOrd="0" destOrd="0" presId="urn:microsoft.com/office/officeart/2005/8/layout/hierarchy3"/>
    <dgm:cxn modelId="{8C41BD6F-3B4B-F945-AC06-809BCCE339D6}" type="presParOf" srcId="{16BC61F4-02E4-6845-9957-BCF0C1AB5819}" destId="{EC33FC23-1F26-3449-9FE9-9C42527693F4}" srcOrd="0" destOrd="0" presId="urn:microsoft.com/office/officeart/2005/8/layout/hierarchy3"/>
    <dgm:cxn modelId="{74FB2042-8B3F-9846-9274-485392DF35C5}" type="presParOf" srcId="{EC33FC23-1F26-3449-9FE9-9C42527693F4}" destId="{89B06B49-A34C-C14E-9A65-6AD6EAD41240}" srcOrd="0" destOrd="0" presId="urn:microsoft.com/office/officeart/2005/8/layout/hierarchy3"/>
    <dgm:cxn modelId="{4A774F2B-09B3-4541-9B3A-9C763EA6DF84}" type="presParOf" srcId="{EC33FC23-1F26-3449-9FE9-9C42527693F4}" destId="{6F601061-CB9F-9D4E-B495-E7BD64D25F18}" srcOrd="1" destOrd="0" presId="urn:microsoft.com/office/officeart/2005/8/layout/hierarchy3"/>
    <dgm:cxn modelId="{D84A07B8-37A1-1440-8DA2-A3704A040119}" type="presParOf" srcId="{16BC61F4-02E4-6845-9957-BCF0C1AB5819}" destId="{5D64409F-E719-C948-9BD5-F1C09764219D}" srcOrd="1" destOrd="0" presId="urn:microsoft.com/office/officeart/2005/8/layout/hierarchy3"/>
    <dgm:cxn modelId="{655546C6-4031-0348-A8BD-A3DF40174809}" type="presParOf" srcId="{5D64409F-E719-C948-9BD5-F1C09764219D}" destId="{D05517FA-17BC-EB47-A870-4BC00045EAEB}" srcOrd="0" destOrd="0" presId="urn:microsoft.com/office/officeart/2005/8/layout/hierarchy3"/>
    <dgm:cxn modelId="{F791897C-099D-BC45-89AE-7A89430D00F3}" type="presParOf" srcId="{5D64409F-E719-C948-9BD5-F1C09764219D}" destId="{D2AB530E-AF8A-354A-981B-E5AA98432F7B}" srcOrd="1" destOrd="0" presId="urn:microsoft.com/office/officeart/2005/8/layout/hierarchy3"/>
    <dgm:cxn modelId="{507D4F6E-B8F4-3348-9244-E281FB8F2E35}" type="presParOf" srcId="{5D64409F-E719-C948-9BD5-F1C09764219D}" destId="{7C56880D-BC07-2940-A09E-E746BBBD4929}" srcOrd="2" destOrd="0" presId="urn:microsoft.com/office/officeart/2005/8/layout/hierarchy3"/>
    <dgm:cxn modelId="{0FDD3837-08CE-9549-A08B-B1858D556725}" type="presParOf" srcId="{5D64409F-E719-C948-9BD5-F1C09764219D}" destId="{8F207A02-1A17-6046-B159-8D046D4614BF}" srcOrd="3" destOrd="0" presId="urn:microsoft.com/office/officeart/2005/8/layout/hierarchy3"/>
    <dgm:cxn modelId="{CA53A450-A6BA-C346-BC80-DEF022CDAB7C}" type="presParOf" srcId="{5D64409F-E719-C948-9BD5-F1C09764219D}" destId="{1217A1DF-CDEC-6B4B-9FD0-DB7744183D20}" srcOrd="4" destOrd="0" presId="urn:microsoft.com/office/officeart/2005/8/layout/hierarchy3"/>
    <dgm:cxn modelId="{A63A324C-CB8A-1843-B2AD-981D0F850244}" type="presParOf" srcId="{5D64409F-E719-C948-9BD5-F1C09764219D}" destId="{827D4B4F-5892-2842-8A98-825DFC82A638}" srcOrd="5" destOrd="0" presId="urn:microsoft.com/office/officeart/2005/8/layout/hierarchy3"/>
    <dgm:cxn modelId="{4CD1D650-F23B-B648-B0E6-E76F678E6A67}" type="presParOf" srcId="{5D64409F-E719-C948-9BD5-F1C09764219D}" destId="{78BFEB43-B5AF-E246-A139-D1A3CE804CEF}" srcOrd="6" destOrd="0" presId="urn:microsoft.com/office/officeart/2005/8/layout/hierarchy3"/>
    <dgm:cxn modelId="{8CC4819A-D85A-E94D-ACF7-55897FA94097}" type="presParOf" srcId="{5D64409F-E719-C948-9BD5-F1C09764219D}" destId="{3B4F7657-1515-3B4A-9E9F-2783A32362C6}" srcOrd="7" destOrd="0" presId="urn:microsoft.com/office/officeart/2005/8/layout/hierarchy3"/>
    <dgm:cxn modelId="{720BC1AB-8B25-244A-9B1D-554EA4C4845F}" type="presParOf" srcId="{5D64409F-E719-C948-9BD5-F1C09764219D}" destId="{1DFB5F43-C364-BF4C-ACDD-790AFC3F885E}" srcOrd="8" destOrd="0" presId="urn:microsoft.com/office/officeart/2005/8/layout/hierarchy3"/>
    <dgm:cxn modelId="{D028D282-A1BF-D04F-B2A4-D6DD3B7C2390}" type="presParOf" srcId="{5D64409F-E719-C948-9BD5-F1C09764219D}" destId="{047B68BC-5AA9-CC44-98EA-0709215B59E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FC76-CE41-FB4F-9B98-12E5A246AD53}">
      <dsp:nvSpPr>
        <dsp:cNvPr id="0" name=""/>
        <dsp:cNvSpPr/>
      </dsp:nvSpPr>
      <dsp:spPr>
        <a:xfrm>
          <a:off x="0" y="0"/>
          <a:ext cx="1586855" cy="600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00"/>
              </a:solidFill>
            </a:rPr>
            <a:t>Pre-requisites (4)</a:t>
          </a:r>
        </a:p>
      </dsp:txBody>
      <dsp:txXfrm>
        <a:off x="17588" y="17588"/>
        <a:ext cx="1551679" cy="565318"/>
      </dsp:txXfrm>
    </dsp:sp>
    <dsp:sp modelId="{EEB2C3EB-F3DF-7047-B0D2-9DA73E75054F}">
      <dsp:nvSpPr>
        <dsp:cNvPr id="0" name=""/>
        <dsp:cNvSpPr/>
      </dsp:nvSpPr>
      <dsp:spPr>
        <a:xfrm>
          <a:off x="158685" y="600494"/>
          <a:ext cx="158685" cy="454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52"/>
              </a:lnTo>
              <a:lnTo>
                <a:pt x="158685" y="454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C5C8-42F5-E94A-8AF4-10FB47E07FCA}">
      <dsp:nvSpPr>
        <dsp:cNvPr id="0" name=""/>
        <dsp:cNvSpPr/>
      </dsp:nvSpPr>
      <dsp:spPr>
        <a:xfrm>
          <a:off x="317371" y="754899"/>
          <a:ext cx="960791" cy="60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C00000"/>
              </a:solidFill>
            </a:rPr>
            <a:t>Microecon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34959" y="772487"/>
        <a:ext cx="925615" cy="565318"/>
      </dsp:txXfrm>
    </dsp:sp>
    <dsp:sp modelId="{C56B7958-7B15-0D40-BD81-EB773A45F702}">
      <dsp:nvSpPr>
        <dsp:cNvPr id="0" name=""/>
        <dsp:cNvSpPr/>
      </dsp:nvSpPr>
      <dsp:spPr>
        <a:xfrm>
          <a:off x="158685" y="600494"/>
          <a:ext cx="158685" cy="120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270"/>
              </a:lnTo>
              <a:lnTo>
                <a:pt x="158685" y="1205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87C69-A201-B245-ABBD-E25741F5A55E}">
      <dsp:nvSpPr>
        <dsp:cNvPr id="0" name=""/>
        <dsp:cNvSpPr/>
      </dsp:nvSpPr>
      <dsp:spPr>
        <a:xfrm>
          <a:off x="317371" y="1505518"/>
          <a:ext cx="960791" cy="60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Statistics</a:t>
          </a:r>
        </a:p>
      </dsp:txBody>
      <dsp:txXfrm>
        <a:off x="334959" y="1523106"/>
        <a:ext cx="925615" cy="565318"/>
      </dsp:txXfrm>
    </dsp:sp>
    <dsp:sp modelId="{35E73B88-C1D3-5A4C-947C-D5B2331B44B0}">
      <dsp:nvSpPr>
        <dsp:cNvPr id="0" name=""/>
        <dsp:cNvSpPr/>
      </dsp:nvSpPr>
      <dsp:spPr>
        <a:xfrm>
          <a:off x="158685" y="600494"/>
          <a:ext cx="158685" cy="19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889"/>
              </a:lnTo>
              <a:lnTo>
                <a:pt x="158685" y="1955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CFFD6-BB86-1744-86F9-84E0C0D030BD}">
      <dsp:nvSpPr>
        <dsp:cNvPr id="0" name=""/>
        <dsp:cNvSpPr/>
      </dsp:nvSpPr>
      <dsp:spPr>
        <a:xfrm>
          <a:off x="317371" y="2256136"/>
          <a:ext cx="960791" cy="60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History</a:t>
          </a:r>
        </a:p>
      </dsp:txBody>
      <dsp:txXfrm>
        <a:off x="334959" y="2273724"/>
        <a:ext cx="925615" cy="565318"/>
      </dsp:txXfrm>
    </dsp:sp>
    <dsp:sp modelId="{53CAA654-40A4-4548-B3C4-7203820EE983}">
      <dsp:nvSpPr>
        <dsp:cNvPr id="0" name=""/>
        <dsp:cNvSpPr/>
      </dsp:nvSpPr>
      <dsp:spPr>
        <a:xfrm>
          <a:off x="158685" y="600494"/>
          <a:ext cx="158685" cy="270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507"/>
              </a:lnTo>
              <a:lnTo>
                <a:pt x="158685" y="2706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FBE4-163B-8343-8931-36B895F772BA}">
      <dsp:nvSpPr>
        <dsp:cNvPr id="0" name=""/>
        <dsp:cNvSpPr/>
      </dsp:nvSpPr>
      <dsp:spPr>
        <a:xfrm>
          <a:off x="317371" y="3006755"/>
          <a:ext cx="960791" cy="60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Politics / Sociology / Psychology</a:t>
          </a:r>
        </a:p>
      </dsp:txBody>
      <dsp:txXfrm>
        <a:off x="334959" y="3024343"/>
        <a:ext cx="925615" cy="56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6B49-A34C-C14E-9A65-6AD6EAD41240}">
      <dsp:nvSpPr>
        <dsp:cNvPr id="0" name=""/>
        <dsp:cNvSpPr/>
      </dsp:nvSpPr>
      <dsp:spPr>
        <a:xfrm>
          <a:off x="232049" y="2625"/>
          <a:ext cx="1908405" cy="598918"/>
        </a:xfrm>
        <a:prstGeom prst="roundRect">
          <a:avLst>
            <a:gd name="adj" fmla="val 10000"/>
          </a:avLst>
        </a:prstGeom>
        <a:solidFill>
          <a:srgbClr val="041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00"/>
              </a:solidFill>
            </a:rPr>
            <a:t>Core Courses (5)</a:t>
          </a:r>
        </a:p>
      </dsp:txBody>
      <dsp:txXfrm>
        <a:off x="249591" y="20167"/>
        <a:ext cx="1873321" cy="563834"/>
      </dsp:txXfrm>
    </dsp:sp>
    <dsp:sp modelId="{D05517FA-17BC-EB47-A870-4BC00045EAEB}">
      <dsp:nvSpPr>
        <dsp:cNvPr id="0" name=""/>
        <dsp:cNvSpPr/>
      </dsp:nvSpPr>
      <dsp:spPr>
        <a:xfrm>
          <a:off x="422890" y="601543"/>
          <a:ext cx="190840" cy="37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86"/>
              </a:lnTo>
              <a:lnTo>
                <a:pt x="190840" y="370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B530E-AF8A-354A-981B-E5AA98432F7B}">
      <dsp:nvSpPr>
        <dsp:cNvPr id="0" name=""/>
        <dsp:cNvSpPr/>
      </dsp:nvSpPr>
      <dsp:spPr>
        <a:xfrm>
          <a:off x="613730" y="672671"/>
          <a:ext cx="958269" cy="59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3CFF"/>
              </a:solidFill>
            </a:rPr>
            <a:t>Microecon</a:t>
          </a:r>
          <a:endParaRPr lang="en-US" sz="1300" kern="1200" dirty="0">
            <a:solidFill>
              <a:srgbClr val="003CFF"/>
            </a:solidFill>
          </a:endParaRPr>
        </a:p>
      </dsp:txBody>
      <dsp:txXfrm>
        <a:off x="631272" y="690213"/>
        <a:ext cx="923185" cy="563834"/>
      </dsp:txXfrm>
    </dsp:sp>
    <dsp:sp modelId="{7C56880D-BC07-2940-A09E-E746BBBD4929}">
      <dsp:nvSpPr>
        <dsp:cNvPr id="0" name=""/>
        <dsp:cNvSpPr/>
      </dsp:nvSpPr>
      <dsp:spPr>
        <a:xfrm>
          <a:off x="422890" y="601543"/>
          <a:ext cx="190840" cy="106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51"/>
              </a:lnTo>
              <a:lnTo>
                <a:pt x="190840" y="1063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07A02-1A17-6046-B159-8D046D4614BF}">
      <dsp:nvSpPr>
        <dsp:cNvPr id="0" name=""/>
        <dsp:cNvSpPr/>
      </dsp:nvSpPr>
      <dsp:spPr>
        <a:xfrm>
          <a:off x="613730" y="1365835"/>
          <a:ext cx="958269" cy="59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3CFF"/>
              </a:solidFill>
            </a:rPr>
            <a:t>Politics</a:t>
          </a:r>
        </a:p>
      </dsp:txBody>
      <dsp:txXfrm>
        <a:off x="631272" y="1383377"/>
        <a:ext cx="923185" cy="563834"/>
      </dsp:txXfrm>
    </dsp:sp>
    <dsp:sp modelId="{1217A1DF-CDEC-6B4B-9FD0-DB7744183D20}">
      <dsp:nvSpPr>
        <dsp:cNvPr id="0" name=""/>
        <dsp:cNvSpPr/>
      </dsp:nvSpPr>
      <dsp:spPr>
        <a:xfrm>
          <a:off x="422890" y="601543"/>
          <a:ext cx="190840" cy="176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162"/>
              </a:lnTo>
              <a:lnTo>
                <a:pt x="190840" y="1766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D4B4F-5892-2842-8A98-825DFC82A638}">
      <dsp:nvSpPr>
        <dsp:cNvPr id="0" name=""/>
        <dsp:cNvSpPr/>
      </dsp:nvSpPr>
      <dsp:spPr>
        <a:xfrm>
          <a:off x="613730" y="2068247"/>
          <a:ext cx="958269" cy="59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3CFF"/>
              </a:solidFill>
            </a:rPr>
            <a:t>Sociology or Psychology</a:t>
          </a:r>
        </a:p>
      </dsp:txBody>
      <dsp:txXfrm>
        <a:off x="631272" y="2085789"/>
        <a:ext cx="923185" cy="563834"/>
      </dsp:txXfrm>
    </dsp:sp>
    <dsp:sp modelId="{78BFEB43-B5AF-E246-A139-D1A3CE804CEF}">
      <dsp:nvSpPr>
        <dsp:cNvPr id="0" name=""/>
        <dsp:cNvSpPr/>
      </dsp:nvSpPr>
      <dsp:spPr>
        <a:xfrm>
          <a:off x="422890" y="601543"/>
          <a:ext cx="190840" cy="257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918"/>
              </a:lnTo>
              <a:lnTo>
                <a:pt x="190840" y="2574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F7657-1515-3B4A-9E9F-2783A32362C6}">
      <dsp:nvSpPr>
        <dsp:cNvPr id="0" name=""/>
        <dsp:cNvSpPr/>
      </dsp:nvSpPr>
      <dsp:spPr>
        <a:xfrm>
          <a:off x="613730" y="2877003"/>
          <a:ext cx="958269" cy="59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3CFF"/>
              </a:solidFill>
            </a:rPr>
            <a:t>Science Policy</a:t>
          </a:r>
        </a:p>
      </dsp:txBody>
      <dsp:txXfrm>
        <a:off x="631272" y="2894545"/>
        <a:ext cx="923185" cy="563834"/>
      </dsp:txXfrm>
    </dsp:sp>
    <dsp:sp modelId="{1DFB5F43-C364-BF4C-ACDD-790AFC3F885E}">
      <dsp:nvSpPr>
        <dsp:cNvPr id="0" name=""/>
        <dsp:cNvSpPr/>
      </dsp:nvSpPr>
      <dsp:spPr>
        <a:xfrm>
          <a:off x="422890" y="601543"/>
          <a:ext cx="190840" cy="3392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921"/>
              </a:lnTo>
              <a:lnTo>
                <a:pt x="190840" y="3392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B68BC-5AA9-CC44-98EA-0709215B59E6}">
      <dsp:nvSpPr>
        <dsp:cNvPr id="0" name=""/>
        <dsp:cNvSpPr/>
      </dsp:nvSpPr>
      <dsp:spPr>
        <a:xfrm>
          <a:off x="613730" y="3695005"/>
          <a:ext cx="958269" cy="59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3CFF"/>
              </a:solidFill>
            </a:rPr>
            <a:t>Ethics</a:t>
          </a:r>
        </a:p>
      </dsp:txBody>
      <dsp:txXfrm>
        <a:off x="631272" y="3712547"/>
        <a:ext cx="923185" cy="56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6AA7-9061-4652-8DB2-6422E68956D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632B-8E42-4DA8-9567-F0AC67B0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6F51-6096-4049-B108-A0F7B06AFE4F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B9C9-C031-7140-97D1-D383BAC76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0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SBuilding_417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746">
            <a:off x="-1825573" y="-324492"/>
            <a:ext cx="11782475" cy="5879456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E36712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1852803" y="2294584"/>
            <a:ext cx="5648623" cy="903230"/>
          </a:xfrm>
        </p:spPr>
        <p:txBody>
          <a:bodyPr bIns="9144" anchor="b"/>
          <a:lstStyle>
            <a:lvl1pPr>
              <a:defRPr sz="2400"/>
            </a:lvl1pPr>
          </a:lstStyle>
          <a:p>
            <a:r>
              <a:rPr lang="en-US" dirty="0"/>
              <a:t>WOODROW WILSON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247968" y="2849977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1" y="4353015"/>
            <a:ext cx="1236362" cy="657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 userDrawn="1"/>
        </p:nvSpPr>
        <p:spPr>
          <a:xfrm>
            <a:off x="0" y="1985962"/>
            <a:ext cx="3517514" cy="31575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239252" y="-239248"/>
            <a:ext cx="3039011" cy="351751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T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9EB9-9FF9-774F-AC89-BB7F9B5E759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E240-8F92-4A4E-AB96-BC9B968A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430" y="954249"/>
            <a:ext cx="9132570" cy="361493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430" y="5871"/>
            <a:ext cx="9144000" cy="948378"/>
          </a:xfrm>
          <a:prstGeom prst="rect">
            <a:avLst/>
          </a:prstGeom>
          <a:solidFill>
            <a:srgbClr val="E36712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alphaModFix amt="35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430" y="5871"/>
            <a:ext cx="9144000" cy="948378"/>
          </a:xfrm>
          <a:prstGeom prst="rect">
            <a:avLst/>
          </a:prstGeom>
          <a:solidFill>
            <a:srgbClr val="E3671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3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430" y="0"/>
            <a:ext cx="9144000" cy="11845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4615968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4565695"/>
            <a:ext cx="3574257" cy="57780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4565907"/>
            <a:ext cx="9146380" cy="5775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51400" y="4724400"/>
            <a:ext cx="399942" cy="29995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vert="horz" lIns="6858" tIns="6858" rIns="6858" bIns="6858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0" r:id="rId8"/>
    <p:sldLayoutId id="2147483661" r:id="rId9"/>
    <p:sldLayoutId id="2147483656" r:id="rId10"/>
    <p:sldLayoutId id="2147483658" r:id="rId11"/>
    <p:sldLayoutId id="2147483659" r:id="rId12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600"/>
        </a:spcBef>
        <a:buFont typeface="Arial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7320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465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01498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18643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67543" y="274320"/>
            <a:ext cx="6026060" cy="41148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3300" dirty="0">
                <a:solidFill>
                  <a:srgbClr val="FFFF00"/>
                </a:solidFill>
              </a:rPr>
              <a:t>SPIA Policy Major </a:t>
            </a:r>
            <a:br>
              <a:rPr lang="en-US" sz="33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(14 Courses)</a:t>
            </a:r>
            <a:endParaRPr lang="en-US" sz="3300" dirty="0">
              <a:solidFill>
                <a:srgbClr val="FFFF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25989" y="1369762"/>
            <a:ext cx="3545679" cy="1341025"/>
            <a:chOff x="1959430" y="1837043"/>
            <a:chExt cx="3381440" cy="1788033"/>
          </a:xfrm>
        </p:grpSpPr>
        <p:sp>
          <p:nvSpPr>
            <p:cNvPr id="8" name="Rounded Rectangle 7"/>
            <p:cNvSpPr/>
            <p:nvPr/>
          </p:nvSpPr>
          <p:spPr>
            <a:xfrm rot="5400000">
              <a:off x="2756133" y="1040340"/>
              <a:ext cx="1788033" cy="3381440"/>
            </a:xfrm>
            <a:prstGeom prst="roundRect">
              <a:avLst/>
            </a:prstGeom>
            <a:solidFill>
              <a:srgbClr val="FFFF00">
                <a:alpha val="76000"/>
              </a:srgb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9741" y="2027278"/>
              <a:ext cx="33188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Policy Task Force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9005" y="2845936"/>
              <a:ext cx="27168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Research Seminar (1)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393244" y="2728289"/>
              <a:ext cx="2596445" cy="112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79711" y="872954"/>
            <a:ext cx="1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First-Year /</a:t>
            </a:r>
          </a:p>
          <a:p>
            <a:pPr algn="ctr"/>
            <a:r>
              <a:rPr lang="en-US" sz="1600" dirty="0"/>
              <a:t>Sophomore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1534" y="976056"/>
            <a:ext cx="179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Junior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305" y="976056"/>
            <a:ext cx="183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Senior Year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354820" y="1369662"/>
            <a:ext cx="3436254" cy="1341025"/>
            <a:chOff x="5559072" y="1836910"/>
            <a:chExt cx="3381440" cy="1788033"/>
          </a:xfrm>
        </p:grpSpPr>
        <p:sp>
          <p:nvSpPr>
            <p:cNvPr id="15" name="Rounded Rectangle 14"/>
            <p:cNvSpPr/>
            <p:nvPr/>
          </p:nvSpPr>
          <p:spPr>
            <a:xfrm rot="5400000">
              <a:off x="6355775" y="1040207"/>
              <a:ext cx="1788033" cy="33814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9000"/>
              </a:scheme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7532" y="2092061"/>
              <a:ext cx="1104518" cy="1272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Senior</a:t>
              </a:r>
            </a:p>
            <a:p>
              <a:pPr algn="ctr"/>
              <a:r>
                <a:rPr lang="en-US" sz="2800" dirty="0"/>
                <a:t>Thesis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8246" y="1403952"/>
            <a:ext cx="1172586" cy="2684252"/>
            <a:chOff x="566057" y="1871936"/>
            <a:chExt cx="1230574" cy="3579002"/>
          </a:xfrm>
        </p:grpSpPr>
        <p:grpSp>
          <p:nvGrpSpPr>
            <p:cNvPr id="31" name="Group 30"/>
            <p:cNvGrpSpPr/>
            <p:nvPr/>
          </p:nvGrpSpPr>
          <p:grpSpPr>
            <a:xfrm>
              <a:off x="566057" y="1871936"/>
              <a:ext cx="1012372" cy="3579002"/>
              <a:chOff x="566057" y="1871936"/>
              <a:chExt cx="1012372" cy="357900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66057" y="1871936"/>
                <a:ext cx="1012372" cy="3579002"/>
              </a:xfrm>
              <a:prstGeom prst="roundRect">
                <a:avLst/>
              </a:prstGeom>
              <a:solidFill>
                <a:schemeClr val="accent3">
                  <a:lumMod val="75000"/>
                  <a:alpha val="76000"/>
                </a:schemeClr>
              </a:solidFill>
              <a:ln>
                <a:solidFill>
                  <a:srgbClr val="4A35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-217502" y="3384437"/>
                <a:ext cx="2612254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FFFF00"/>
                    </a:solidFill>
                  </a:rPr>
                  <a:t>Prerequisites (4)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1796631" y="1945796"/>
              <a:ext cx="0" cy="344021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20569" y="2772915"/>
            <a:ext cx="7166271" cy="416292"/>
            <a:chOff x="2016371" y="3697220"/>
            <a:chExt cx="6924141" cy="555056"/>
          </a:xfrm>
        </p:grpSpPr>
        <p:sp>
          <p:nvSpPr>
            <p:cNvPr id="19" name="Rounded Rectangle 18"/>
            <p:cNvSpPr/>
            <p:nvPr/>
          </p:nvSpPr>
          <p:spPr>
            <a:xfrm>
              <a:off x="2016371" y="3726940"/>
              <a:ext cx="6924141" cy="525336"/>
            </a:xfrm>
            <a:prstGeom prst="roundRect">
              <a:avLst/>
            </a:prstGeom>
            <a:solidFill>
              <a:srgbClr val="0D62FF">
                <a:alpha val="68000"/>
              </a:srgb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5228" y="3697220"/>
              <a:ext cx="166643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</a:rPr>
                <a:t>SPIA Core (5)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24801" y="3234352"/>
            <a:ext cx="7166271" cy="416292"/>
            <a:chOff x="2022014" y="4312469"/>
            <a:chExt cx="6924141" cy="555056"/>
          </a:xfrm>
        </p:grpSpPr>
        <p:sp>
          <p:nvSpPr>
            <p:cNvPr id="23" name="Rounded Rectangle 22"/>
            <p:cNvSpPr/>
            <p:nvPr/>
          </p:nvSpPr>
          <p:spPr>
            <a:xfrm>
              <a:off x="2022014" y="4342189"/>
              <a:ext cx="6924141" cy="525336"/>
            </a:xfrm>
            <a:prstGeom prst="roundRect">
              <a:avLst/>
            </a:prstGeom>
            <a:solidFill>
              <a:srgbClr val="18D1FF">
                <a:alpha val="67000"/>
              </a:srgb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5513" y="4312469"/>
              <a:ext cx="211714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SPIA Electives (4)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20566" y="3695789"/>
            <a:ext cx="7166271" cy="416292"/>
            <a:chOff x="2016368" y="4927718"/>
            <a:chExt cx="6924141" cy="555056"/>
          </a:xfrm>
        </p:grpSpPr>
        <p:sp>
          <p:nvSpPr>
            <p:cNvPr id="25" name="Rounded Rectangle 24"/>
            <p:cNvSpPr/>
            <p:nvPr/>
          </p:nvSpPr>
          <p:spPr>
            <a:xfrm>
              <a:off x="2016368" y="4957438"/>
              <a:ext cx="6924141" cy="525336"/>
            </a:xfrm>
            <a:prstGeom prst="roundRect">
              <a:avLst/>
            </a:prstGeom>
            <a:solidFill>
              <a:srgbClr val="00B050">
                <a:alpha val="72000"/>
              </a:srgb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33276" y="4927718"/>
              <a:ext cx="529033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</a:rPr>
                <a:t>Cross-Cultural or Field Experience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4288" y="4122890"/>
            <a:ext cx="8462549" cy="415498"/>
            <a:chOff x="566058" y="5497188"/>
            <a:chExt cx="8374454" cy="553998"/>
          </a:xfrm>
        </p:grpSpPr>
        <p:sp>
          <p:nvSpPr>
            <p:cNvPr id="27" name="Rounded Rectangle 26"/>
            <p:cNvSpPr/>
            <p:nvPr/>
          </p:nvSpPr>
          <p:spPr>
            <a:xfrm>
              <a:off x="566058" y="5567039"/>
              <a:ext cx="8374454" cy="390476"/>
            </a:xfrm>
            <a:prstGeom prst="roundRect">
              <a:avLst/>
            </a:prstGeom>
            <a:solidFill>
              <a:schemeClr val="bg1">
                <a:lumMod val="50000"/>
                <a:alpha val="83000"/>
              </a:schemeClr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76307" y="5497188"/>
              <a:ext cx="75580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</a:rPr>
                <a:t>Language &amp; University Distribution Requirements</a:t>
              </a:r>
            </a:p>
          </p:txBody>
        </p:sp>
      </p:grp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251254" y="1385847"/>
            <a:ext cx="24494" cy="132618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3EF1376-B85B-498F-9013-449923D8D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54" y="4573074"/>
            <a:ext cx="1873346" cy="5455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5EBD97-26F6-4484-9F9F-897BD81C7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4158" y="4614852"/>
            <a:ext cx="1402845" cy="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DE41EB4-50AE-3041-BCB4-DDFBFD58F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357350"/>
              </p:ext>
            </p:extLst>
          </p:nvPr>
        </p:nvGraphicFramePr>
        <p:xfrm>
          <a:off x="121806" y="743901"/>
          <a:ext cx="1586856" cy="361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E5620E03-69FD-0042-9A84-261FBD92E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44057"/>
              </p:ext>
            </p:extLst>
          </p:nvPr>
        </p:nvGraphicFramePr>
        <p:xfrm>
          <a:off x="2431548" y="657726"/>
          <a:ext cx="2372505" cy="434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17AE45-958D-CE49-B3CF-B9EA77A4B0CB}"/>
              </a:ext>
            </a:extLst>
          </p:cNvPr>
          <p:cNvSpPr txBox="1"/>
          <p:nvPr/>
        </p:nvSpPr>
        <p:spPr>
          <a:xfrm>
            <a:off x="1521970" y="2211238"/>
            <a:ext cx="54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200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302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312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345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346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1D61741-829D-6243-BD45-1FE05FE17FD0}"/>
              </a:ext>
            </a:extLst>
          </p:cNvPr>
          <p:cNvSpPr/>
          <p:nvPr/>
        </p:nvSpPr>
        <p:spPr>
          <a:xfrm>
            <a:off x="1444954" y="1524157"/>
            <a:ext cx="132575" cy="564772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D1AF1-932D-E243-BFE9-421D11DF3257}"/>
              </a:ext>
            </a:extLst>
          </p:cNvPr>
          <p:cNvSpPr txBox="1"/>
          <p:nvPr/>
        </p:nvSpPr>
        <p:spPr>
          <a:xfrm>
            <a:off x="1489886" y="1516975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100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300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310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21778-6046-2545-9C64-D463C8527DFF}"/>
              </a:ext>
            </a:extLst>
          </p:cNvPr>
          <p:cNvSpPr txBox="1"/>
          <p:nvPr/>
        </p:nvSpPr>
        <p:spPr>
          <a:xfrm>
            <a:off x="1489886" y="3132666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Any HIS or 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HIS x-listed course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8DAB0-2A23-7F4E-B3E4-899F7F4A9BD4}"/>
              </a:ext>
            </a:extLst>
          </p:cNvPr>
          <p:cNvSpPr txBox="1"/>
          <p:nvPr/>
        </p:nvSpPr>
        <p:spPr>
          <a:xfrm>
            <a:off x="1489886" y="3895290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Any POL, SOC, or PSY course 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or same x-listed at any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F57872-BCD4-D04A-836F-0671EB0392D4}"/>
              </a:ext>
            </a:extLst>
          </p:cNvPr>
          <p:cNvSpPr txBox="1"/>
          <p:nvPr/>
        </p:nvSpPr>
        <p:spPr>
          <a:xfrm>
            <a:off x="4139943" y="141186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300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300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ECO 310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0AB668-2C36-6E43-9F97-147670EDED97}"/>
              </a:ext>
            </a:extLst>
          </p:cNvPr>
          <p:cNvSpPr txBox="1"/>
          <p:nvPr/>
        </p:nvSpPr>
        <p:spPr>
          <a:xfrm>
            <a:off x="4130771" y="2028199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220/SPI 310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230/SPI 325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240/SPI 312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351/SPI 311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ECCD7E-E2B4-C248-BA92-1DED75C16DBB}"/>
              </a:ext>
            </a:extLst>
          </p:cNvPr>
          <p:cNvSpPr txBox="1"/>
          <p:nvPr/>
        </p:nvSpPr>
        <p:spPr>
          <a:xfrm>
            <a:off x="4130770" y="2670600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330/SOC 328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331/SOC 312/AAS 317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333/SOC 326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340/PSY 321</a:t>
            </a:r>
          </a:p>
          <a:p>
            <a:pPr defTabSz="514350"/>
            <a:r>
              <a:rPr lang="en-US" sz="8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345/AAS 384/PSY 384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67A829-A9AB-E04D-A01A-39012BF2F382}"/>
              </a:ext>
            </a:extLst>
          </p:cNvPr>
          <p:cNvSpPr txBox="1"/>
          <p:nvPr/>
        </p:nvSpPr>
        <p:spPr>
          <a:xfrm>
            <a:off x="4134757" y="3478022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350/ENV 350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351/COS 351/SOC 353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353/MAE 353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354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ENV 304/SPI 455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GEO 366/SPI 451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1BEBEA-5462-154A-8DEA-8406B81A9D4A}"/>
              </a:ext>
            </a:extLst>
          </p:cNvPr>
          <p:cNvSpPr txBox="1"/>
          <p:nvPr/>
        </p:nvSpPr>
        <p:spPr>
          <a:xfrm>
            <a:off x="4137067" y="4234303"/>
            <a:ext cx="83548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SPI 370/POL 308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CHV 310/PHI 385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PHI 307/CHV 311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PHI 319/CHV 319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307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POL 313</a:t>
            </a:r>
          </a:p>
          <a:p>
            <a:pPr defTabSz="514350"/>
            <a:r>
              <a:rPr lang="en-US" sz="7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REL 261/CHV 261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859444C-6F15-3A49-B8DC-BBAE4C3881E4}"/>
              </a:ext>
            </a:extLst>
          </p:cNvPr>
          <p:cNvSpPr/>
          <p:nvPr/>
        </p:nvSpPr>
        <p:spPr>
          <a:xfrm>
            <a:off x="5567428" y="2040426"/>
            <a:ext cx="3055191" cy="82535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Electives (4)</a:t>
            </a:r>
          </a:p>
          <a:p>
            <a:pPr algn="ctr" defTabSz="514350"/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&gt;300 courses organized into 17 Policy Areas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E4B69F-AAD8-D948-97EB-512F0CC7E3BA}"/>
              </a:ext>
            </a:extLst>
          </p:cNvPr>
          <p:cNvSpPr/>
          <p:nvPr/>
        </p:nvSpPr>
        <p:spPr>
          <a:xfrm>
            <a:off x="5567428" y="3099580"/>
            <a:ext cx="1783263" cy="5912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Language</a:t>
            </a:r>
            <a:endParaRPr lang="en-US" sz="16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5769FC-02C5-EA4F-98C3-A36CF8C81437}"/>
              </a:ext>
            </a:extLst>
          </p:cNvPr>
          <p:cNvSpPr txBox="1"/>
          <p:nvPr/>
        </p:nvSpPr>
        <p:spPr>
          <a:xfrm>
            <a:off x="7515058" y="3142574"/>
            <a:ext cx="166904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language course beyond </a:t>
            </a:r>
          </a:p>
          <a:p>
            <a:pPr defTabSz="514350"/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the University requirement</a:t>
            </a:r>
          </a:p>
          <a:p>
            <a:pPr defTabSz="514350"/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or 1 year of 3</a:t>
            </a:r>
            <a:r>
              <a:rPr lang="en-US" sz="1050" baseline="30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rd</a:t>
            </a:r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language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D64FBDC-070C-BA48-9534-82C85A6ADE28}"/>
              </a:ext>
            </a:extLst>
          </p:cNvPr>
          <p:cNvSpPr/>
          <p:nvPr/>
        </p:nvSpPr>
        <p:spPr>
          <a:xfrm>
            <a:off x="5567428" y="3848820"/>
            <a:ext cx="2854665" cy="518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Cultural/Field-Work</a:t>
            </a:r>
            <a:endParaRPr lang="en-US" sz="16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176287-9C25-A94A-8C2F-DD40ADDBEBE6}"/>
              </a:ext>
            </a:extLst>
          </p:cNvPr>
          <p:cNvSpPr txBox="1"/>
          <p:nvPr/>
        </p:nvSpPr>
        <p:spPr>
          <a:xfrm>
            <a:off x="770021" y="68030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800" dirty="0">
                <a:solidFill>
                  <a:srgbClr val="003CFF"/>
                </a:solidFill>
                <a:latin typeface="Calibri" panose="020F0502020204030204"/>
              </a:rPr>
              <a:t>SPIA Undergraduate Policy Major (14)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FB8287F-1653-7D40-8B70-0392DEED2597}"/>
              </a:ext>
            </a:extLst>
          </p:cNvPr>
          <p:cNvSpPr/>
          <p:nvPr/>
        </p:nvSpPr>
        <p:spPr>
          <a:xfrm>
            <a:off x="1444954" y="2287877"/>
            <a:ext cx="132575" cy="53668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E7821111-CE97-A443-BD63-CF96849281DE}"/>
              </a:ext>
            </a:extLst>
          </p:cNvPr>
          <p:cNvSpPr/>
          <p:nvPr/>
        </p:nvSpPr>
        <p:spPr>
          <a:xfrm>
            <a:off x="1444954" y="3035541"/>
            <a:ext cx="132575" cy="53668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3F8BE72E-414C-3B4D-8637-DF78C479B680}"/>
              </a:ext>
            </a:extLst>
          </p:cNvPr>
          <p:cNvSpPr/>
          <p:nvPr/>
        </p:nvSpPr>
        <p:spPr>
          <a:xfrm>
            <a:off x="1444954" y="3787698"/>
            <a:ext cx="132575" cy="53668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3CA91A78-3F95-0444-8E2C-9C5057D8C445}"/>
              </a:ext>
            </a:extLst>
          </p:cNvPr>
          <p:cNvSpPr/>
          <p:nvPr/>
        </p:nvSpPr>
        <p:spPr>
          <a:xfrm>
            <a:off x="4050162" y="1370154"/>
            <a:ext cx="132575" cy="53668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BCF686BD-65C0-8946-88BD-0935AB1845E2}"/>
              </a:ext>
            </a:extLst>
          </p:cNvPr>
          <p:cNvSpPr/>
          <p:nvPr/>
        </p:nvSpPr>
        <p:spPr>
          <a:xfrm>
            <a:off x="4050162" y="2050124"/>
            <a:ext cx="132575" cy="53668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8B2C7006-4BB3-9848-8B10-F7212E53654C}"/>
              </a:ext>
            </a:extLst>
          </p:cNvPr>
          <p:cNvSpPr/>
          <p:nvPr/>
        </p:nvSpPr>
        <p:spPr>
          <a:xfrm>
            <a:off x="4050162" y="2741117"/>
            <a:ext cx="132575" cy="577413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D944C6BC-6AD4-DC4A-B85C-DC285C4EBF0E}"/>
              </a:ext>
            </a:extLst>
          </p:cNvPr>
          <p:cNvSpPr/>
          <p:nvPr/>
        </p:nvSpPr>
        <p:spPr>
          <a:xfrm>
            <a:off x="4050162" y="3539687"/>
            <a:ext cx="132575" cy="609905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1A0D3A3D-826D-404E-881E-6CCE0E02A191}"/>
              </a:ext>
            </a:extLst>
          </p:cNvPr>
          <p:cNvSpPr/>
          <p:nvPr/>
        </p:nvSpPr>
        <p:spPr>
          <a:xfrm>
            <a:off x="4050162" y="4353582"/>
            <a:ext cx="132575" cy="606606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3F0FFA1A-26D2-A945-9961-DFCAC3EE7C75}"/>
              </a:ext>
            </a:extLst>
          </p:cNvPr>
          <p:cNvSpPr/>
          <p:nvPr/>
        </p:nvSpPr>
        <p:spPr>
          <a:xfrm>
            <a:off x="7432088" y="3246718"/>
            <a:ext cx="132575" cy="364438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25573A5-3FF3-3A49-9AB7-8A342DB8E5A1}"/>
              </a:ext>
            </a:extLst>
          </p:cNvPr>
          <p:cNvSpPr/>
          <p:nvPr/>
        </p:nvSpPr>
        <p:spPr>
          <a:xfrm>
            <a:off x="5526939" y="999186"/>
            <a:ext cx="3055192" cy="82535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Policy Task Force </a:t>
            </a:r>
          </a:p>
          <a:p>
            <a:pPr algn="ctr" defTabSz="51435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Research Seminar + Lab (1)</a:t>
            </a:r>
          </a:p>
          <a:p>
            <a:pPr algn="ctr" defTabSz="514350"/>
            <a:r>
              <a:rPr lang="en-US" sz="1200" i="1" dirty="0">
                <a:solidFill>
                  <a:srgbClr val="FFFF00"/>
                </a:solidFill>
                <a:latin typeface="Calibri" panose="020F0502020204030204"/>
              </a:rPr>
              <a:t>(Junior Independent Work)</a:t>
            </a:r>
          </a:p>
        </p:txBody>
      </p:sp>
    </p:spTree>
    <p:extLst>
      <p:ext uri="{BB962C8B-B14F-4D97-AF65-F5344CB8AC3E}">
        <p14:creationId xmlns:p14="http://schemas.microsoft.com/office/powerpoint/2010/main" val="339988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270207" y="992723"/>
            <a:ext cx="4865772" cy="3523130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50" dirty="0"/>
          </a:p>
        </p:txBody>
      </p:sp>
      <p:sp>
        <p:nvSpPr>
          <p:cNvPr id="5" name="TextBox 4"/>
          <p:cNvSpPr txBox="1"/>
          <p:nvPr/>
        </p:nvSpPr>
        <p:spPr>
          <a:xfrm>
            <a:off x="4357727" y="1021735"/>
            <a:ext cx="4425325" cy="3526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D62FF"/>
                </a:solidFill>
              </a:rPr>
              <a:t>Gender, Sexuality, and Families</a:t>
            </a:r>
          </a:p>
          <a:p>
            <a:r>
              <a:rPr lang="en-US" sz="1300" dirty="0">
                <a:solidFill>
                  <a:srgbClr val="0D62FF"/>
                </a:solidFill>
              </a:rPr>
              <a:t>Health and Well Being</a:t>
            </a:r>
          </a:p>
          <a:p>
            <a:r>
              <a:rPr lang="en-US" sz="1300" dirty="0">
                <a:solidFill>
                  <a:srgbClr val="0D62FF"/>
                </a:solidFill>
              </a:rPr>
              <a:t>Education, Housing and Urban Issues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Human Rights and Immigration</a:t>
            </a:r>
          </a:p>
          <a:p>
            <a:r>
              <a:rPr lang="en-US" sz="1300" dirty="0">
                <a:solidFill>
                  <a:srgbClr val="0D62FF"/>
                </a:solidFill>
              </a:rPr>
              <a:t>Poverty, Inequality, Income, and Social Mobility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Race, Ethnicity, and Discrimination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Employment and Fiscal Policy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Conflict and Cooperation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Development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Environment, Climate, &amp; Energy</a:t>
            </a:r>
          </a:p>
          <a:p>
            <a:r>
              <a:rPr lang="en-US" sz="1300" dirty="0">
                <a:solidFill>
                  <a:srgbClr val="FF0000"/>
                </a:solidFill>
              </a:rPr>
              <a:t>Science, Technology, &amp; Security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Trade and Financial Policy </a:t>
            </a:r>
          </a:p>
          <a:p>
            <a:pPr lvl="0"/>
            <a:r>
              <a:rPr lang="en-US" sz="1300" dirty="0">
                <a:solidFill>
                  <a:srgbClr val="4A3522"/>
                </a:solidFill>
              </a:rPr>
              <a:t>Communications, Media Influence, and Information Networks </a:t>
            </a:r>
          </a:p>
          <a:p>
            <a:pPr lvl="0"/>
            <a:r>
              <a:rPr lang="en-US" sz="1300" dirty="0">
                <a:solidFill>
                  <a:srgbClr val="4A3522"/>
                </a:solidFill>
              </a:rPr>
              <a:t>International Organizations and Global Governance</a:t>
            </a:r>
          </a:p>
          <a:p>
            <a:pPr lvl="0"/>
            <a:r>
              <a:rPr lang="en-US" sz="1300" dirty="0">
                <a:solidFill>
                  <a:srgbClr val="4A3522"/>
                </a:solidFill>
              </a:rPr>
              <a:t>Law and Legal Systems </a:t>
            </a:r>
          </a:p>
          <a:p>
            <a:pPr lvl="0"/>
            <a:r>
              <a:rPr lang="en-US" sz="1300" dirty="0">
                <a:solidFill>
                  <a:srgbClr val="4A3522"/>
                </a:solidFill>
              </a:rPr>
              <a:t>Political Systems </a:t>
            </a:r>
          </a:p>
          <a:p>
            <a:pPr lvl="0"/>
            <a:r>
              <a:rPr lang="en-US" sz="1300" dirty="0">
                <a:solidFill>
                  <a:srgbClr val="4A3522"/>
                </a:solidFill>
              </a:rPr>
              <a:t>Social Networks</a:t>
            </a:r>
            <a:endParaRPr lang="en-US" sz="1300" dirty="0">
              <a:solidFill>
                <a:srgbClr val="0D62FF"/>
              </a:solidFill>
            </a:endParaRPr>
          </a:p>
          <a:p>
            <a:endParaRPr lang="en-US" sz="1300" dirty="0">
              <a:solidFill>
                <a:srgbClr val="0D62FF"/>
              </a:solidFill>
            </a:endParaRPr>
          </a:p>
          <a:p>
            <a:endParaRPr lang="en-US" sz="1300" dirty="0">
              <a:solidFill>
                <a:srgbClr val="0D62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60220" y="0"/>
            <a:ext cx="5640705" cy="954741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Policy Areas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4348" y="984702"/>
            <a:ext cx="3845860" cy="34208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0D62FF"/>
                </a:solidFill>
              </a:rPr>
              <a:t>Human Welfare &amp; Social Policy</a:t>
            </a:r>
          </a:p>
          <a:p>
            <a:endParaRPr lang="en-US" sz="2100" dirty="0">
              <a:solidFill>
                <a:srgbClr val="0D62FF"/>
              </a:solidFill>
            </a:endParaRPr>
          </a:p>
          <a:p>
            <a:endParaRPr lang="en-US" sz="2100" dirty="0">
              <a:solidFill>
                <a:srgbClr val="0D62FF"/>
              </a:solidFill>
            </a:endParaRPr>
          </a:p>
          <a:p>
            <a:endParaRPr lang="en-US" sz="300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FF0000"/>
                </a:solidFill>
              </a:rPr>
              <a:t>Security and Sustainability</a:t>
            </a: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Institutions and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2716D-35B1-4E57-B7D0-F0E47ED91B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33" y="4576949"/>
            <a:ext cx="1873346" cy="5665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8EB4B93-6B0D-42BB-A34E-188074EDF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4979" y="4628415"/>
            <a:ext cx="1432775" cy="4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4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5954</TotalTime>
  <Words>372</Words>
  <Application>Microsoft Office PowerPoint</Application>
  <PresentationFormat>On-screen Show (16:9)</PresentationFormat>
  <Paragraphs>100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Tunga</vt:lpstr>
      <vt:lpstr>Wingdings</vt:lpstr>
      <vt:lpstr>Angles</vt:lpstr>
      <vt:lpstr>Office Theme</vt:lpstr>
      <vt:lpstr>SPIA Policy Major  (14 Courses)</vt:lpstr>
      <vt:lpstr>PowerPoint Presentation</vt:lpstr>
      <vt:lpstr>Policy Areas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Ticiana Jardim Marini</dc:creator>
  <cp:lastModifiedBy>Alexis L. Runner</cp:lastModifiedBy>
  <cp:revision>281</cp:revision>
  <cp:lastPrinted>2019-01-24T18:07:49Z</cp:lastPrinted>
  <dcterms:created xsi:type="dcterms:W3CDTF">2013-02-12T22:00:38Z</dcterms:created>
  <dcterms:modified xsi:type="dcterms:W3CDTF">2021-02-08T18:51:28Z</dcterms:modified>
</cp:coreProperties>
</file>